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8" r:id="rId4"/>
    <p:sldId id="258" r:id="rId5"/>
    <p:sldId id="279" r:id="rId6"/>
    <p:sldId id="286" r:id="rId7"/>
    <p:sldId id="288" r:id="rId8"/>
    <p:sldId id="287" r:id="rId9"/>
    <p:sldId id="289" r:id="rId10"/>
    <p:sldId id="290" r:id="rId11"/>
    <p:sldId id="291" r:id="rId12"/>
    <p:sldId id="292" r:id="rId13"/>
    <p:sldId id="285" r:id="rId14"/>
    <p:sldId id="283" r:id="rId15"/>
    <p:sldId id="284" r:id="rId16"/>
    <p:sldId id="260" r:id="rId17"/>
    <p:sldId id="262" r:id="rId18"/>
    <p:sldId id="27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00"/>
    <a:srgbClr val="A40000"/>
    <a:srgbClr val="001A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667" autoAdjust="0"/>
  </p:normalViewPr>
  <p:slideViewPr>
    <p:cSldViewPr snapToGrid="0">
      <p:cViewPr varScale="1">
        <p:scale>
          <a:sx n="60" d="100"/>
          <a:sy n="60" d="100"/>
        </p:scale>
        <p:origin x="-184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957FF-3F29-4F8B-B225-A5E7DC5CA98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B5F60-D7C8-4A94-A079-D80EFFC4D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F60-D7C8-4A94-A079-D80EFFC4DC0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10777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4800" b="1" cap="none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66552"/>
            <a:ext cx="6400800" cy="1752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>
              <a:buNone/>
              <a:defRPr b="1" cap="none" spc="50">
                <a:ln w="11430"/>
                <a:solidFill>
                  <a:srgbClr val="002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E99BC-4097-43CC-9D13-75ABF74C2ACB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FF09C-691A-44BD-B587-E9F27112F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5A58B-BAEE-4B7F-BE21-9465A7B97683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676DD-BE0C-4A55-99AD-14FB74E9F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CA539-49EF-4014-A309-4AF50D555532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FA7B1-9BA9-4F7C-9415-8DFE84A08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780D8-0BB4-4CA8-BB0D-334463E4E311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E9724-80EA-4E7E-9041-4042C75E4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E3FE8-71BE-491E-B4D6-06B65BC7565C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5BBCD-3C52-4B0B-A9C5-122095A96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27" name="Picture 3" descr="C:\Users\Solaris\Downloads\UK.png"/>
          <p:cNvPicPr>
            <a:picLocks noChangeAspect="1" noChangeArrowheads="1"/>
          </p:cNvPicPr>
          <p:nvPr userDrawn="1"/>
        </p:nvPicPr>
        <p:blipFill>
          <a:blip r:embed="rId2" cstate="print"/>
          <a:srcRect b="7382"/>
          <a:stretch>
            <a:fillRect/>
          </a:stretch>
        </p:blipFill>
        <p:spPr bwMode="auto">
          <a:xfrm>
            <a:off x="0" y="5524299"/>
            <a:ext cx="1440000" cy="13337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амка 9"/>
          <p:cNvSpPr/>
          <p:nvPr userDrawn="1"/>
        </p:nvSpPr>
        <p:spPr>
          <a:xfrm flipH="1"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E3FE8-71BE-491E-B4D6-06B65BC7565C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5BBCD-3C52-4B0B-A9C5-122095A96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26" name="Picture 2" descr="C:\Users\Solaris\Downloads\Rossiya-Russia.png"/>
          <p:cNvPicPr>
            <a:picLocks noChangeAspect="1" noChangeArrowheads="1"/>
          </p:cNvPicPr>
          <p:nvPr userDrawn="1"/>
        </p:nvPicPr>
        <p:blipFill>
          <a:blip r:embed="rId2" cstate="print"/>
          <a:srcRect b="7382"/>
          <a:stretch>
            <a:fillRect/>
          </a:stretch>
        </p:blipFill>
        <p:spPr bwMode="auto">
          <a:xfrm>
            <a:off x="0" y="5524299"/>
            <a:ext cx="1440000" cy="13337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25614-DBD8-4CAF-ABDD-876B54BF54C6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D905-1ACF-4156-A180-2BDE0C597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639BA-5FCF-41B7-BFD7-8E7DA3C9E8F6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8F713-4922-40AB-8C07-80ED0CFF2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871B3-4A46-4287-97D2-459E520438E5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90BED-F5FE-47C3-9D46-FFAF697F3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08D09-4132-47B2-86D2-8562647DB6CA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DC743-20B4-4C50-8251-E72739FDF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7F3B9-10CB-4CAF-8EF1-73A5C8530708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59CF9-3D87-41C6-A94D-633C1B6FE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47AB6-B7D9-493D-8B73-1839B84FB0FA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6751B-A817-4CC4-937E-5A1A640552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EA28B9-9D2C-4ABD-9D6A-4D31797CFBC9}" type="datetimeFigureOut">
              <a:rPr lang="ru-RU"/>
              <a:pPr>
                <a:defRPr/>
              </a:pPr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DB061F-0AC7-463E-8172-F436812BA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0026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26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60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600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60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6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434" y="1576552"/>
            <a:ext cx="8481849" cy="2900855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ts val="770"/>
              </a:spcBef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Творческий отчет:</a:t>
            </a:r>
          </a:p>
          <a:p>
            <a:r>
              <a:rPr lang="ru-RU" dirty="0" smtClean="0"/>
              <a:t>«Современные инновационные технологии</a:t>
            </a:r>
          </a:p>
          <a:p>
            <a:r>
              <a:rPr lang="ru-RU" dirty="0" smtClean="0"/>
              <a:t> на уроках английского языка»</a:t>
            </a:r>
          </a:p>
          <a:p>
            <a:pPr>
              <a:lnSpc>
                <a:spcPct val="115000"/>
              </a:lnSpc>
              <a:spcBef>
                <a:spcPts val="770"/>
              </a:spcBef>
              <a:spcAft>
                <a:spcPts val="0"/>
              </a:spcAft>
            </a:pPr>
            <a:endParaRPr lang="ru-RU" sz="1100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2540" y="161165"/>
            <a:ext cx="84609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 eaLnBrk="0">
              <a:tabLst>
                <a:tab pos="1387475" algn="l"/>
              </a:tabLst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МУНИЦИПАЛЬНОЕ  БЮДЖЕТНОЕ ОБЩЕОБРАЗОВАТЕЛЬНОЕ УЧРЕЖДЕНИЕ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 eaLnBrk="0">
              <a:lnSpc>
                <a:spcPct val="100000"/>
              </a:lnSpc>
              <a:buClrTx/>
              <a:buSzTx/>
              <a:tabLst>
                <a:tab pos="1387475" algn="l"/>
              </a:tabLst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«ШКОЛА – ИНТЕРНАТ СРЕДНЕГО  ОБЩЕГО ОБРАЗОВАНИЯ С. КЕПЕРВЕЕМ»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 eaLnBrk="0">
              <a:lnSpc>
                <a:spcPct val="100000"/>
              </a:lnSpc>
              <a:buClrTx/>
              <a:buSzTx/>
              <a:tabLst>
                <a:tab pos="1387475" algn="l"/>
              </a:tabLst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БИЛИБИНСКОГО МУНИЦИПАЛЬНОГО РАЙОНА ЧУКОТСКОГО АВТОНОМНОГО ОКРУГА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 eaLnBrk="0">
              <a:lnSpc>
                <a:spcPct val="100000"/>
              </a:lnSpc>
              <a:buClrTx/>
              <a:buSzTx/>
              <a:tabLst>
                <a:tab pos="1387475" algn="l"/>
              </a:tabLst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689480, ЧАО, с.Кепервеем, ул. Комарова 16, тел. 2-74-69, т/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2-73-78,</a:t>
            </a:r>
          </a:p>
          <a:p>
            <a:pPr indent="342900" algn="ctr" eaLnBrk="0">
              <a:lnSpc>
                <a:spcPct val="100000"/>
              </a:lnSpc>
              <a:buClrTx/>
              <a:buSzTx/>
              <a:tabLst>
                <a:tab pos="1387475" algn="l"/>
              </a:tabLst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e-mail: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keperveemschool@yandex.ru</a:t>
            </a:r>
            <a:endParaRPr lang="ru-RU" sz="1200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887309" y="4457343"/>
            <a:ext cx="402020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 РМО: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РМО учителей иностранного языка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языка: Сандяева А.Н.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3779"/>
            <a:ext cx="8339960" cy="584238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Sentence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arrange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- Упорядочивание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Требуется расставить предложения в правильном порядке (восстановить ход событий, расставить предложения в диалогах и т.д.) К тому же данный тип упражнения можно использовать и для составления слов в правильном порядке, чтобы получилось предложение.</a:t>
            </a: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C:\Users\Раиса\Desktop\Сандяева АН на педсовет\image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9872" y="2799692"/>
            <a:ext cx="4361218" cy="3569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3779"/>
            <a:ext cx="8339960" cy="584238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Question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Flipper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Всплывающий вопрос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 На одной стороне можно набрать вопрос, на другой дать правильный ответ. Ответы проверяются сразу же.  Таким упражнением можно воспользоваться для проверки страноведческих знаний или использовать для блиц - опроса по различным грамматическим аспектам.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Users\Раиса\Desktop\Сандяева АН на педсовет\image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3800" y="2626271"/>
            <a:ext cx="4597621" cy="380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3779"/>
            <a:ext cx="8339960" cy="584238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arrange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 Размещение картинок.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Требуется расставить картинки в правильном порядке. Это задание можно предложить после прослушивания текста или в качестве опоры при пересказе.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C:\Users\Раиса\Desktop\Сандяева АН на педсовет\image (2)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t="3336"/>
          <a:stretch>
            <a:fillRect/>
          </a:stretch>
        </p:blipFill>
        <p:spPr bwMode="auto">
          <a:xfrm>
            <a:off x="2007147" y="2380593"/>
            <a:ext cx="5292287" cy="3844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3779"/>
            <a:ext cx="8339960" cy="584238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преимущества интерактивного комплекса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TeachTouch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- помогают расширить использование электронных средств обучения, потому что они передают информацию слушателям быстрее, чем при использовании стандартных средств;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позволяют учителю увеличить восприятие материала за счет увеличения количества иллюстративного материала на уроке, будь то картинка из интернета или крупномасштабная таблица, текстовый файл или географическая карта;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8130" name="Picture 2" descr="C:\Users\Раиса\Desktop\Сандяева АН на педсовет\1572977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006" y="3184632"/>
            <a:ext cx="2238704" cy="3358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7559"/>
            <a:ext cx="8339960" cy="5558604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становится незаменимым спутником учителя на уроке, отличным дополнением его слов;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позволяют учителю создавать простые и быстрые поправки в имеющемся методическом материале прямо на уроке, во время объяснения материала, адаптируя его под конкретную аудиторию, под конкретные задачи, поставленные на уроке;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C:\Users\Раиса\Desktop\Сандяева АН на педсовет\maxresdefault.jpg"/>
          <p:cNvPicPr>
            <a:picLocks noChangeAspect="1" noChangeArrowheads="1"/>
          </p:cNvPicPr>
          <p:nvPr/>
        </p:nvPicPr>
        <p:blipFill>
          <a:blip r:embed="rId2" cstate="print"/>
          <a:srcRect l="22781" t="16063" r="837" b="5096"/>
          <a:stretch>
            <a:fillRect/>
          </a:stretch>
        </p:blipFill>
        <p:spPr bwMode="auto">
          <a:xfrm>
            <a:off x="1734207" y="2869324"/>
            <a:ext cx="5754414" cy="334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8014"/>
            <a:ext cx="8339960" cy="5833241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позволяют ученикам воспринимать информацию быстрее, качественнее;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позволяют проводить проверку знаний обучающихся сразу во всем учебном классе, позволяет организовать грамотную обратную связь «ученик-учитель»;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делают занятия интересными и увлекательными для преподавателей и обучающихся благодаря разнообразному и динамичному использованию ресурсов, развивает мотивацию.</a:t>
            </a:r>
          </a:p>
          <a:p>
            <a:pPr algn="just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Раиса\Desktop\Сандяева АН на педсовет\le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1129" y="3531475"/>
            <a:ext cx="4153355" cy="2785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Альбина\ФОТО ШКОЛЫ\IMG_20210121_115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8501" y="2190554"/>
            <a:ext cx="3243648" cy="4324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D:\Альбина\ФОТО ШКОЛЫ\IMG_20210121_1157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6244" y="2178764"/>
            <a:ext cx="3237472" cy="4316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09956" y="520262"/>
            <a:ext cx="7772400" cy="1671145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Современные школьники, у которых дома обычно есть компьютеры с многочисленными играми, привыкают подобным образом воспринимать окружающую действительность.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0263"/>
            <a:ext cx="8229600" cy="3468414"/>
          </a:xfrm>
        </p:spPr>
        <p:txBody>
          <a:bodyPr/>
          <a:lstStyle/>
          <a:p>
            <a:pPr algn="just"/>
            <a:r>
              <a:rPr lang="ru-RU" sz="2400" dirty="0" smtClean="0"/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Возможности интерактивного комплекса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Teach Touch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позволяют переключить обучающихся на понимание того, что видео и игровые программы успешно используются для обучения, способствуя развитию творческой активности, увлечению предметом, созданию наилучших условий для овладения навыками аудирования и говорения, что обеспечивает, в конечном счете, эффективность усвоения материала на уроках английского языка.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Альбина\ФОТО ШКОЛЫ\IMG-20210123-WA0003.jpg"/>
          <p:cNvPicPr>
            <a:picLocks noChangeAspect="1" noChangeArrowheads="1"/>
          </p:cNvPicPr>
          <p:nvPr/>
        </p:nvPicPr>
        <p:blipFill>
          <a:blip r:embed="rId2" cstate="print"/>
          <a:srcRect l="8276" t="20690" r="27414" b="13563"/>
          <a:stretch>
            <a:fillRect/>
          </a:stretch>
        </p:blipFill>
        <p:spPr bwMode="auto">
          <a:xfrm>
            <a:off x="2349062" y="3448124"/>
            <a:ext cx="3988676" cy="3058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324" y="1346694"/>
            <a:ext cx="82296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6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 you for your attention!</a:t>
            </a:r>
            <a:endParaRPr lang="ru-RU" sz="6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C:\Users\Раиса\Desktop\Сандяева АН на педсовет\TeachTouch special 1.png"/>
          <p:cNvPicPr>
            <a:picLocks noChangeAspect="1" noChangeArrowheads="1"/>
          </p:cNvPicPr>
          <p:nvPr/>
        </p:nvPicPr>
        <p:blipFill>
          <a:blip r:embed="rId2" cstate="print"/>
          <a:srcRect l="1816" t="10315" r="1816"/>
          <a:stretch>
            <a:fillRect/>
          </a:stretch>
        </p:blipFill>
        <p:spPr bwMode="auto">
          <a:xfrm>
            <a:off x="2112579" y="3358054"/>
            <a:ext cx="5044966" cy="305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19" y="944868"/>
            <a:ext cx="8229600" cy="315416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Инфраструктура школ непрерывно обновляется, внедряются современные образовательные технологии. Например, ещё несколько лет назад обучающиеся привычно решали уравнения на меловой доске, а сегодня во многих школах есть интерактивные комплексы. Педагоги могут выводить на экран любые видео, изображения, слайды презентации.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13729" y="79772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Раиса\Desktop\Сандяева АН на педсовет\img_99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535" y="1655378"/>
            <a:ext cx="4538368" cy="2925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D:\Альбина\ФОТО ШКОЛЫ\IMG_20210121_1255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1447" y="2186014"/>
            <a:ext cx="3294994" cy="4230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457200" y="-446834"/>
            <a:ext cx="82296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Интерактивный комплекс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TeachTouch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кабинете английского языка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3780" y="408838"/>
            <a:ext cx="8497614" cy="4525963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интерактивным комплексом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TeachTouch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обеспечивает преемственность, полноту и согласованность логической подачи материала при изучении языковых аспектов и совершенствовании умений и навыков обучающихся, а также в процессе формирования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компетенции для презентации страноведческого материала по географии, культуре, истории, традициям стран изучаемого языка. Необходимую информацию можно найти непосредственно в процессе работы с доской, т.к. программные оболочки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снабжены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функциями поиска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интернете.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551793" y="646386"/>
            <a:ext cx="8181026" cy="34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655619" y="1097268"/>
            <a:ext cx="8229600" cy="315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3779"/>
            <a:ext cx="8339960" cy="5842384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 Задания, упражнения, тесты, презентации  созданные  для работы с интерактивным комплексом предоставляют больше возможностей для активного участия в учебном процессе,  а также облегчают понимание сложного материала в результате более динамичного его представления и предоставляет учителю и обучающимся новые виды и формы работы на уроке.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3" descr="C:\Users\Раиса\Desktop\Сандяева АН на педсовет\le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9691" y="3074277"/>
            <a:ext cx="4925868" cy="3303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3779"/>
            <a:ext cx="8339960" cy="58423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 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match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Соответствие.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Задача обучающихся соединить картинки с названиями. Ученики руками или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стилусом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двигают и подставляют название под нужную картинку.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C:\Users\Раиса\Desktop\Сандяева АН на педсовет\image (2)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t="4516" b="4632"/>
          <a:stretch>
            <a:fillRect/>
          </a:stretch>
        </p:blipFill>
        <p:spPr bwMode="auto">
          <a:xfrm>
            <a:off x="1860332" y="2254469"/>
            <a:ext cx="5454868" cy="3799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3779"/>
            <a:ext cx="8339960" cy="58423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 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Multiple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choice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- Множественный выбор. 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Используется для выбора правильного ответа. После окончания выполнения можно посмотреть результат. Можно использовать данное упражнение для проверки понимания прочитанного или для работы со страноведческим материалом или в качестве тестового задания. Учитель сам задает количество вопросов.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C:\Users\Раиса\Desktop\Сандяева АН на педсовет\image.pn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t="6778"/>
          <a:stretch>
            <a:fillRect/>
          </a:stretch>
        </p:blipFill>
        <p:spPr bwMode="auto">
          <a:xfrm>
            <a:off x="2101740" y="3121573"/>
            <a:ext cx="4913915" cy="34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3779"/>
            <a:ext cx="8339960" cy="58423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 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Key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match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  Ключевое слово. 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Обучающиеся должны соединить слово с его описанием. По завершению задания компьютер делает проверку. Такие задания эффективно срабатывают  во время отработки и контроля лексических навыков.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C:\Users\Раиса\Desktop\Сандяева АН на педсовет\image (3)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t="4577"/>
          <a:stretch>
            <a:fillRect/>
          </a:stretch>
        </p:blipFill>
        <p:spPr bwMode="auto">
          <a:xfrm>
            <a:off x="2038677" y="2569779"/>
            <a:ext cx="5544582" cy="3783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3779"/>
            <a:ext cx="8339960" cy="584238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Category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Sort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Разделение на группы.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Требуется распределить слова на две или три категории. Данное упражнение подойдет для работы с лексическим материалом, фразовыми глаголами или речевыми конструкциями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C:\Users\Раиса\Desktop\Сандяева АН на педсовет\image (4)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t="3150"/>
          <a:stretch>
            <a:fillRect/>
          </a:stretch>
        </p:blipFill>
        <p:spPr bwMode="auto">
          <a:xfrm>
            <a:off x="2072560" y="2569779"/>
            <a:ext cx="5463357" cy="3944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428</Words>
  <Application>Microsoft Office PowerPoint</Application>
  <PresentationFormat>Экран (4:3)</PresentationFormat>
  <Paragraphs>44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  Интерактивный комплекс TeachTouch   в кабинете английского языка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   Возможности интерактивного комплекса Teach Touch  позволяют переключить обучающихся на понимание того, что видео и игровые программы успешно используются для обучения, способствуя развитию творческой активности, увлечению предметом, созданию наилучших условий для овладения навыками аудирования и говорения, что обеспечивает, в конечном счете, эффективность усвоения материала на уроках английского языка.  </vt:lpstr>
      <vt:lpstr> 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Идиомы английского языка</dc:title>
  <dc:creator>Алексей</dc:creator>
  <cp:lastModifiedBy>Раиса</cp:lastModifiedBy>
  <cp:revision>201</cp:revision>
  <dcterms:modified xsi:type="dcterms:W3CDTF">2022-02-03T05:00:00Z</dcterms:modified>
</cp:coreProperties>
</file>