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1" r:id="rId3"/>
    <p:sldId id="272" r:id="rId4"/>
    <p:sldId id="282" r:id="rId5"/>
    <p:sldId id="273" r:id="rId6"/>
    <p:sldId id="283" r:id="rId7"/>
    <p:sldId id="285" r:id="rId8"/>
    <p:sldId id="274" r:id="rId9"/>
    <p:sldId id="284" r:id="rId10"/>
    <p:sldId id="276" r:id="rId11"/>
    <p:sldId id="278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073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62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710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F707-0D74-45EC-8358-A290ABB958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117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7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066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42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59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85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0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BA8429-8EA0-4A5F-AA1B-062467077E45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199F90-AE37-4F97-9537-5B64729B500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4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1050;&#1077;&#1088;&#1077;&#1082;&#1086;&#1074;&#1089;&#1082;&#1080;&#1077;_&#1055;&#1086;&#1087;&#1086;&#1074;&#1072;\&#1041;&#1072;&#1083;&#1083;&#1072;&#1076;&#1072;%20&#1086;%20&#1089;&#1086;&#1083;&#1076;&#1072;&#1090;&#1077;\&#1041;&#1072;&#1083;&#1083;&#1072;&#1076;&#1072;%20&#1086;%20&#1089;&#1086;&#1083;&#1076;&#1072;&#1090;&#1077;\&#1074;%20&#1074;&#1099;&#1089;&#1086;&#1094;&#1082;&#1080;&#1081;%20&#1073;&#1088;&#1072;&#1090;&#1089;&#1082;&#1080;&#1077;%20&#1084;&#1086;&#1075;&#1080;&#1083;&#1099;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0;&#1077;&#1088;&#1077;&#1082;&#1086;&#1074;&#1089;&#1082;&#1080;&#1077;_&#1055;&#1086;&#1087;&#1086;&#1074;&#1072;\&#1041;&#1072;&#1083;&#1083;&#1072;&#1076;&#1072;%20&#1086;%20&#1089;&#1086;&#1083;&#1076;&#1072;&#1090;&#1077;\&#1041;&#1072;&#1083;&#1083;&#1072;&#1076;&#1072;%20&#1086;%20&#1089;&#1086;&#1083;&#1076;&#1072;&#1090;&#1077;\&#1052;&#1072;&#1090;&#1100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5333D7-D9B2-4C01-ACEB-868B37E2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088" y="326571"/>
            <a:ext cx="9823591" cy="602524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Пятнадцатые муниципальные Керековские педагогические чтения педагогов Билибинского муниципального района Чукотского автономного округа</a:t>
            </a:r>
            <a:br>
              <a:rPr lang="ru-RU" sz="3200" b="1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Тема: «Аудиовизуальные средства 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обучения истории».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Попова Евгения Александровна,</a:t>
            </a:r>
            <a:br>
              <a:rPr lang="ru-RU" sz="3200" dirty="0" smtClean="0"/>
            </a:br>
            <a:r>
              <a:rPr lang="ru-RU" sz="3200" dirty="0" smtClean="0"/>
              <a:t>учитель истории и обществознания,</a:t>
            </a:r>
            <a:br>
              <a:rPr lang="ru-RU" sz="3200" dirty="0" smtClean="0"/>
            </a:br>
            <a:r>
              <a:rPr lang="ru-RU" sz="3200" dirty="0" smtClean="0"/>
              <a:t>МБОУ «Школа-интернат с. Кепервеем»</a:t>
            </a:r>
            <a:br>
              <a:rPr lang="ru-RU" sz="3200" dirty="0" smtClean="0"/>
            </a:br>
            <a:r>
              <a:rPr lang="ru-RU" sz="3200" dirty="0" smtClean="0"/>
              <a:t>  </a:t>
            </a:r>
            <a:br>
              <a:rPr lang="ru-RU" sz="3200" dirty="0" smtClean="0"/>
            </a:br>
            <a:r>
              <a:rPr lang="ru-RU" sz="3200" dirty="0" smtClean="0"/>
              <a:t>2022 год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930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Песня многофункциональна и несет различную смысловую нагрузку в зависимости от целей и задач урока.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История\Desktop\127686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536" y="1442420"/>
            <a:ext cx="7342578" cy="4909394"/>
          </a:xfrm>
          <a:prstGeom prst="rect">
            <a:avLst/>
          </a:prstGeom>
          <a:noFill/>
        </p:spPr>
      </p:pic>
      <p:pic>
        <p:nvPicPr>
          <p:cNvPr id="5" name="в высоцкий братские могил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5897" y="243732"/>
            <a:ext cx="534481" cy="53448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Фотографии предлагают обучающимся информацию в более привлекательной форме, чем тексты, потому, что воспринимаются они гораздо проще, чем длинные и сложные письменные источники.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стория\Desktop\91b444e933affe9b37ca60de35282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833" y="1795799"/>
            <a:ext cx="9493381" cy="496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стория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739" y="310017"/>
            <a:ext cx="10450688" cy="587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Аудиовизуальные средства, благодаря оказанию на школьников эмоционального воздействия, играют большую роль в преподавании истории, повышении качества и эффективности образования и выполнении требований образовательного стандарта по данной учебной дисциплине.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0E458AA-95A8-4869-B308-DE58571D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956" y="215994"/>
            <a:ext cx="10303874" cy="2462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00000"/>
              </a:lnSpc>
            </a:pPr>
            <a:r>
              <a:rPr lang="ru-RU" sz="1800" dirty="0" smtClean="0"/>
              <a:t> </a:t>
            </a:r>
            <a:r>
              <a:rPr lang="ru-RU" sz="2000" b="1" dirty="0" smtClean="0"/>
              <a:t>Аудиовизуальные средства обучения (иначе говоря – «слухозрительные») – это особая группа технических средств обучения, получивших наиболее широкое распространение в учебном процессе, включающая экранные и звуковые пособия.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C:\Users\История\Desktop\технические средс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855" y="1227866"/>
            <a:ext cx="6466116" cy="5077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2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B8F55D1-BD6A-4032-820C-88E527945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6270" y="261257"/>
            <a:ext cx="10640420" cy="5940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00000"/>
              </a:lnSpc>
              <a:buClrTx/>
              <a:buSzTx/>
              <a:buNone/>
            </a:pPr>
            <a:r>
              <a:rPr lang="ru-RU" dirty="0" smtClean="0"/>
              <a:t> </a:t>
            </a:r>
            <a:r>
              <a:rPr lang="ru-RU" sz="2400" dirty="0" smtClean="0"/>
              <a:t>Сегодня формирование компетенций обучающихся по предмету «История» нуждается в живом созерцании, так как изучение истории призвано воспитывать личность, способную и желающую участвовать в межкультурной коммуникации. </a:t>
            </a:r>
            <a:endParaRPr 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lang="ru-RU" altLang="ru-RU" dirty="0" smtClean="0"/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lnSpc>
                <a:spcPct val="100000"/>
              </a:lnSpc>
              <a:buClrTx/>
              <a:buSzTx/>
              <a:buNone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" name="Picture 3" descr="C:\Users\История\Desktop\ab978d20-89bd-5434-a4ca-b0b8a53dc8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20" y="2024742"/>
            <a:ext cx="3284520" cy="2190749"/>
          </a:xfrm>
          <a:prstGeom prst="rect">
            <a:avLst/>
          </a:prstGeom>
          <a:noFill/>
        </p:spPr>
      </p:pic>
      <p:pic>
        <p:nvPicPr>
          <p:cNvPr id="2052" name="Picture 4" descr="C:\Users\История\Desktop\30a9be6f357930bf88d80b80d1b9e2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460" y="2003141"/>
            <a:ext cx="3603397" cy="2385843"/>
          </a:xfrm>
          <a:prstGeom prst="rect">
            <a:avLst/>
          </a:prstGeom>
          <a:noFill/>
        </p:spPr>
      </p:pic>
      <p:pic>
        <p:nvPicPr>
          <p:cNvPr id="2053" name="Picture 5" descr="C:\Users\История\Desktop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6731" y="2790199"/>
            <a:ext cx="4142241" cy="2932739"/>
          </a:xfrm>
          <a:prstGeom prst="rect">
            <a:avLst/>
          </a:prstGeom>
          <a:noFill/>
        </p:spPr>
      </p:pic>
      <p:pic>
        <p:nvPicPr>
          <p:cNvPr id="2054" name="Picture 6" descr="C:\Users\История\Desktop\tihon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3999" y="4679270"/>
            <a:ext cx="3243061" cy="1982787"/>
          </a:xfrm>
          <a:prstGeom prst="rect">
            <a:avLst/>
          </a:prstGeom>
          <a:noFill/>
        </p:spPr>
      </p:pic>
      <p:pic>
        <p:nvPicPr>
          <p:cNvPr id="2055" name="Picture 7" descr="C:\Users\История\Desktop\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8" y="4684301"/>
            <a:ext cx="3488192" cy="196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08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ат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5881" y="10816"/>
            <a:ext cx="8978630" cy="673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Одним из средств аудиовизуальной наглядности, применяемым на уроках истории, являются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видеоматериалы.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История\Desktop\2021-2022 учебный год\Сайт 21-22\05.03\IMG_0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5448" y="1322615"/>
            <a:ext cx="3856535" cy="2383971"/>
          </a:xfrm>
          <a:prstGeom prst="rect">
            <a:avLst/>
          </a:prstGeom>
          <a:noFill/>
        </p:spPr>
      </p:pic>
      <p:pic>
        <p:nvPicPr>
          <p:cNvPr id="1029" name="Picture 5" descr="C:\Users\История\Desktop\2021-2022 учебный год\Сайт 21-22\11.05\IMG_0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20" y="1730828"/>
            <a:ext cx="4429769" cy="2824843"/>
          </a:xfrm>
          <a:prstGeom prst="rect">
            <a:avLst/>
          </a:prstGeom>
          <a:noFill/>
        </p:spPr>
      </p:pic>
      <p:pic>
        <p:nvPicPr>
          <p:cNvPr id="1030" name="Picture 6" descr="C:\Users\История\Desktop\2021-2022 учебный год\Сайт 21-22\11.05\IMG_06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3521" y="3820630"/>
            <a:ext cx="5165892" cy="2825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стория\Desktop\2021-2022 учебный год\Сайт 21-22\19.04\IMG_0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72" y="196751"/>
            <a:ext cx="5034642" cy="2723820"/>
          </a:xfrm>
          <a:prstGeom prst="rect">
            <a:avLst/>
          </a:prstGeom>
          <a:noFill/>
        </p:spPr>
      </p:pic>
      <p:pic>
        <p:nvPicPr>
          <p:cNvPr id="2051" name="Picture 3" descr="C:\Users\История\Desktop\2021-2022 учебный год\Сайт 21-22\27.09\IMG_E9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529" y="0"/>
            <a:ext cx="3580505" cy="2944141"/>
          </a:xfrm>
          <a:prstGeom prst="rect">
            <a:avLst/>
          </a:prstGeom>
          <a:noFill/>
        </p:spPr>
      </p:pic>
      <p:pic>
        <p:nvPicPr>
          <p:cNvPr id="2052" name="Picture 4" descr="C:\Users\История\Desktop\2021-2022 учебный год\Сайт 21-22\Герой нашего времени\NTNW685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7096" y="3199101"/>
            <a:ext cx="5988389" cy="3234356"/>
          </a:xfrm>
          <a:prstGeom prst="rect">
            <a:avLst/>
          </a:prstGeom>
          <a:noFill/>
        </p:spPr>
      </p:pic>
      <p:pic>
        <p:nvPicPr>
          <p:cNvPr id="2053" name="Picture 5" descr="C:\Users\История\Desktop\2021-2022 учебный год\Сайт 21-22\Столыпин\IMG_09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7834" y="3233057"/>
            <a:ext cx="5313582" cy="321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стория\Desktop\2021-2022 учебный год\Сайт 21-22\Урок мира\IMG_E8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2952"/>
            <a:ext cx="5980880" cy="3311679"/>
          </a:xfrm>
          <a:prstGeom prst="rect">
            <a:avLst/>
          </a:prstGeom>
          <a:noFill/>
        </p:spPr>
      </p:pic>
      <p:pic>
        <p:nvPicPr>
          <p:cNvPr id="5" name="Picture 4" descr="C:\Users\История\Desktop\2021-2022 учебный год\Сайт 21-22\08.02\IMG_0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23" y="249314"/>
            <a:ext cx="5379650" cy="3293986"/>
          </a:xfrm>
          <a:prstGeom prst="rect">
            <a:avLst/>
          </a:prstGeom>
          <a:noFill/>
        </p:spPr>
      </p:pic>
      <p:pic>
        <p:nvPicPr>
          <p:cNvPr id="6" name="Picture 2" descr="C:\Users\История\Desktop\2021-2022 учебный год\Сайт 21-22\01.09\NZOZ65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9629" y="3720287"/>
            <a:ext cx="4343400" cy="270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Использование картины в ходе рассказа как зрительную основу для своего повествования или описания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История\Desktop\IMG_3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878" y="1779815"/>
            <a:ext cx="5604632" cy="4203474"/>
          </a:xfrm>
          <a:prstGeom prst="rect">
            <a:avLst/>
          </a:prstGeom>
          <a:noFill/>
        </p:spPr>
      </p:pic>
      <p:pic>
        <p:nvPicPr>
          <p:cNvPr id="1027" name="Picture 3" descr="C:\Users\История\Desktop\IMG_3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3668" y="1759745"/>
            <a:ext cx="5600245" cy="420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стория\Desktop\IMG_6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2870" y="522514"/>
            <a:ext cx="6851829" cy="5257800"/>
          </a:xfrm>
          <a:prstGeom prst="rect">
            <a:avLst/>
          </a:prstGeom>
          <a:noFill/>
        </p:spPr>
      </p:pic>
      <p:pic>
        <p:nvPicPr>
          <p:cNvPr id="1027" name="Picture 3" descr="C:\Users\История\Desktop\image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219075"/>
            <a:ext cx="4555669" cy="613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407</TotalTime>
  <Words>175</Words>
  <Application>Microsoft Office PowerPoint</Application>
  <PresentationFormat>Произвольный</PresentationFormat>
  <Paragraphs>20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Пятнадцатые муниципальные Керековские педагогические чтения педагогов Билибинского муниципального района Чукотского автономного округа   Тема: «Аудиовизуальные средства   обучения истории».    Попова Евгения Александровна, учитель истории и обществознания, МБОУ «Школа-интернат с. Кепервеем»    2022 год </vt:lpstr>
      <vt:lpstr> Аудиовизуальные средства обучения (иначе говоря – «слухозрительные») – это особая группа технических средств обучения, получивших наиболее широкое распространение в учебном процессе, включающая экранные и звуковые пособия.     </vt:lpstr>
      <vt:lpstr>Слайд 3</vt:lpstr>
      <vt:lpstr>Слайд 4</vt:lpstr>
      <vt:lpstr>Одним из средств аудиовизуальной наглядности, применяемым на уроках истории, являются видеоматериалы.</vt:lpstr>
      <vt:lpstr>Слайд 6</vt:lpstr>
      <vt:lpstr>Слайд 7</vt:lpstr>
      <vt:lpstr>Использование картины в ходе рассказа как зрительную основу для своего повествования или описания</vt:lpstr>
      <vt:lpstr>Слайд 9</vt:lpstr>
      <vt:lpstr>Песня многофункциональна и несет различную смысловую нагрузку в зависимости от целей и задач урока.</vt:lpstr>
      <vt:lpstr>Фотографии предлагают обучающимся информацию в более привлекательной форме, чем тексты, потому, что воспринимаются они гораздо проще, чем длинные и сложные письменные источники.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5</dc:title>
  <dc:creator>Антонина</dc:creator>
  <cp:lastModifiedBy>История</cp:lastModifiedBy>
  <cp:revision>47</cp:revision>
  <dcterms:created xsi:type="dcterms:W3CDTF">2021-12-16T08:12:41Z</dcterms:created>
  <dcterms:modified xsi:type="dcterms:W3CDTF">2022-11-02T00:43:25Z</dcterms:modified>
</cp:coreProperties>
</file>