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59" r:id="rId6"/>
    <p:sldId id="261" r:id="rId7"/>
    <p:sldId id="262" r:id="rId8"/>
    <p:sldId id="273" r:id="rId9"/>
    <p:sldId id="263" r:id="rId10"/>
    <p:sldId id="274" r:id="rId11"/>
    <p:sldId id="268" r:id="rId12"/>
    <p:sldId id="269" r:id="rId13"/>
    <p:sldId id="277" r:id="rId14"/>
    <p:sldId id="270" r:id="rId15"/>
    <p:sldId id="275" r:id="rId16"/>
    <p:sldId id="279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eperveemschool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27584" y="2140986"/>
            <a:ext cx="79928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«ПРАВОВЫЕ АСПЕКТЫ ЗАЩИТЫ ПРАВ НЕСОВЕРШЕННОЛЕТНИХ КАК ФОРМЫ СОЦИАЛЬНОЙ РАБОТЫ С НЕСОВЕРШЕННОЛЕТНИМИ»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педагог: Сандяева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Альбина Николаевна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(Ф.И.О.)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86081" y="5885493"/>
            <a:ext cx="2298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Кепервеем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бюджетное общеобразовательное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«Школа – интернат среднего общего образования с. Кепервеем»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Билибинского муниципального района Чукотского автономного округа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689480, ЧАО, с.Кепервеем, ул. Комарова 16, тел. 2-74-69, т/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2-73-78,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e-mail: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keperveemschool@yandex.ru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8703005462,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КПП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870301001,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БИК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047719001,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ОКПО 34761029, ОКАТО  77209820001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2972422"/>
            <a:ext cx="81369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3265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и методы социальной работы с несовершеннолетними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деятельности ПДН  МОМВД   «Билибинский»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9675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Эффективным способом предупреждения правонарушений несовершеннолетних является профилактика.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 целью профилактики правонарушений среди обучающихся в образовательных организациях  проводятся совместные мероприятия с сотрудниками ОУУП ПДН МОМВД России «Билибинский» по Плану совместных мероприятий с полицией по профилактике правонарушений.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Раиса\Downloads\1641739152_7-papik-pro-p-den-pdn-kartink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3901329" cy="2880320"/>
          </a:xfrm>
          <a:prstGeom prst="rect">
            <a:avLst/>
          </a:prstGeom>
          <a:noFill/>
        </p:spPr>
      </p:pic>
      <p:pic>
        <p:nvPicPr>
          <p:cNvPr id="4099" name="Picture 3" descr="C:\Users\Раиса\Downloads\pesoch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857571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Раиса\Desktop\ПРАВО ТЕХНИКУМ\Соц педагог на публичный отчет директора\IMG-20221117-WA004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932040" y="3212976"/>
            <a:ext cx="3744416" cy="3359475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2972422"/>
            <a:ext cx="81369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1663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Акции, беседы, лекции, демонстрация  видеороликов, распространение буклетов для детей и родителей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Раиса\Desktop\ПРАВО ТЕХНИКУМ\Соц педагог на публичный отчет директора\img_20221116_14230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043608" y="1124744"/>
            <a:ext cx="4441263" cy="2446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Альбина\ФОТО ШКОЛЫ\IMG_20180717_101531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4713888" cy="353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2972422"/>
            <a:ext cx="81369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/>
          </a:p>
        </p:txBody>
      </p:sp>
      <p:pic>
        <p:nvPicPr>
          <p:cNvPr id="6" name="Picture 2" descr="D:\Альбина\ФОТО ШКОЛЫ\SDC15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4650825" cy="31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188640"/>
            <a:ext cx="6401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Деловые игры, тренинги, дискуссии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2972422"/>
            <a:ext cx="81369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1663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Профилактические беседы, консультации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Public\Попова Е.А\День прав помощи\19.11\IMG_E5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609125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Альбина\ФОТО ШКОЛЫ\фото родит собрание\IMG_20190515_180503.jpg"/>
          <p:cNvPicPr>
            <a:picLocks noChangeAspect="1" noChangeArrowheads="1"/>
          </p:cNvPicPr>
          <p:nvPr/>
        </p:nvPicPr>
        <p:blipFill>
          <a:blip r:embed="rId3" cstate="print"/>
          <a:srcRect t="18856"/>
          <a:stretch>
            <a:fillRect/>
          </a:stretch>
        </p:blipFill>
        <p:spPr bwMode="auto">
          <a:xfrm>
            <a:off x="4211960" y="3717032"/>
            <a:ext cx="449621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D:\Альбина\ФОТО ШКОЛЫ\IMG_20191118_161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2376264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2972422"/>
            <a:ext cx="81369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86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Товарищеские матчи по футболу и волейболу с сотрудниками полиции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Раиса\Desktop\ПРАВО ТЕХНИКУМ\Соц педагог на публичный отчет директора\IMG-20221117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960440" cy="2970330"/>
          </a:xfrm>
          <a:prstGeom prst="rect">
            <a:avLst/>
          </a:prstGeom>
          <a:noFill/>
        </p:spPr>
      </p:pic>
      <p:pic>
        <p:nvPicPr>
          <p:cNvPr id="6147" name="Picture 3" descr="C:\Users\Раиса\Desktop\ПРАВО ТЕХНИКУМ\Соц педагог на публичный отчет директора\IMG-20221117-WA005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44008" y="3212976"/>
            <a:ext cx="4355976" cy="3266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15616" y="188640"/>
            <a:ext cx="74888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статистических данных за прошедший период на территории Билибинского района несовершеннолетними и при их участии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64" t="26359" r="17690" b="33864"/>
          <a:stretch/>
        </p:blipFill>
        <p:spPr bwMode="auto">
          <a:xfrm>
            <a:off x="1128330" y="1268760"/>
            <a:ext cx="795348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122148"/>
            <a:ext cx="85324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Проблемы правового регулирования защиты прав несовершеннолетних в социальной работе и возможные пути их решения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268760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1. огромный массив нормативно – правовых  актов;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2.не отсутствие органов государства, призванных защитить права ребенка, а в отсутствии взаимодействия между ними;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3.нет единой системы субъектов, ориентированной только на решение этой социально важной задачи.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Раиса\Downloads\0fb625229cf9274e41b0b7bfdb9b3a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3803915" cy="2852936"/>
          </a:xfrm>
          <a:prstGeom prst="rect">
            <a:avLst/>
          </a:prstGeom>
          <a:noFill/>
        </p:spPr>
      </p:pic>
      <p:pic>
        <p:nvPicPr>
          <p:cNvPr id="8195" name="Picture 3" descr="C:\Users\Раиса\Downloads\p24_arton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360040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2972422"/>
            <a:ext cx="81369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95128" y="54868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Раиса\Downloads\защ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762883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15616" y="3974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различных отраслях права существует огромный массив нормативных актов, так или иначе связанных с регулированием прав ребенка. Но в современном российском праве слабо представлена межотраслевая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межпредметная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связь, что в свою очередь мешает совершенствованию правового регулирования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аиса\Downloads\каждый ребенок имеет прав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3429000" cy="3429000"/>
          </a:xfrm>
          <a:prstGeom prst="rect">
            <a:avLst/>
          </a:prstGeom>
          <a:noFill/>
        </p:spPr>
      </p:pic>
      <p:pic>
        <p:nvPicPr>
          <p:cNvPr id="1027" name="Picture 3" descr="C:\Users\Раиса\Downloads\hello_html_m693fbf95_w400_h302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572000" y="2996952"/>
            <a:ext cx="438724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43608" y="116632"/>
            <a:ext cx="792088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Актуальность выбранной темы</a:t>
            </a:r>
          </a:p>
          <a:p>
            <a:pPr indent="450215" algn="just">
              <a:lnSpc>
                <a:spcPct val="150000"/>
              </a:lnSpc>
            </a:pP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Вопросы, возникающие в правоприменительной практике, неустанно свидетельствуют о несовершенстве нормативно-правового регулирования в области защиты прав данной категории граждан. 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Отсутствие четкой систематизации и большое количество законодательных пробелов по проблемам реализации прав и законных интересов несовершеннолетних позволяют сделать вывод о том, что рассматриваемая проблема является весьма актуальной.</a:t>
            </a:r>
            <a:endParaRPr lang="ru-RU" sz="2800" dirty="0"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15616" y="188640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исследования является защита прав несовершеннолетних.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выступают правовые аспекты защиты прав несовершеннолетних.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64903"/>
            <a:ext cx="4572000" cy="3597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708920"/>
            <a:ext cx="3466231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01880" y="188640"/>
            <a:ext cx="763284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выпускной квалификационной работы: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теоретические и практические аспекты правовой защиты прав несовершеннолетних как одной из формы социальной работы с несовершеннолетними в деятельности органов внутренних дел.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Поставленная цель определила решение следующих задач: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рассмотреть теоретические вопросы правовой защиты прав несовершеннолетних;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изучить правовую защиту прав несовершеннолетних в МОМВД России «Билибинский»;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выявить проблемы правового регулирования защиты прав несовершеннолетних в социальной работе и предложить возможные пути их решения.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87624" y="188640"/>
            <a:ext cx="77048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законодательстве РФ уделяется немало внимания проблемам защиты прав и интересов несовершеннолетних. Россия является участником международных конвенций, касающихся данных вопросов.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«Женевская декларация прав ребенка» принята 26 ноября 1924 г. (Пятой Ассамблеей Лиги Наций в Женеве);</a:t>
            </a:r>
          </a:p>
          <a:p>
            <a:pPr marL="457200" indent="-457200" algn="just">
              <a:buFontTx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«</a:t>
            </a:r>
            <a:r>
              <a:rPr lang="ru-RU" dirty="0" smtClean="0">
                <a:latin typeface="Times New Roman"/>
                <a:ea typeface="Times New Roman"/>
              </a:rPr>
              <a:t>Декларация прав ребенка» принята 20 ноября 1959 г. Ее главная идея: все лучшее – детям.;</a:t>
            </a:r>
          </a:p>
          <a:p>
            <a:pPr marL="457200" indent="-457200" algn="just">
              <a:buFontTx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 Конвенция «О правах ребенка» принята 20 ноября 1989 года.</a:t>
            </a:r>
          </a:p>
          <a:p>
            <a:pPr marL="457200" indent="-457200" algn="just">
              <a:buFontTx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Раиса\Downloads\10454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641" t="6321" r="3381" b="6321"/>
          <a:stretch>
            <a:fillRect/>
          </a:stretch>
        </p:blipFill>
        <p:spPr bwMode="auto">
          <a:xfrm>
            <a:off x="1755380" y="2564904"/>
            <a:ext cx="6281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аиса\Downloads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96453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87624" y="260648"/>
            <a:ext cx="748883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органов внутренних дел в защите прав  несовершеннолетних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из органов государственной власти, призванным обеспечивать и защищать права несовершеннолетних, является Министерство внутренних дел России. Согласно Федеральным законам № 3-ФЗ от 07.02.2011г. «О полиции»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№ 120-ФЗ от 24.06.1999г. «Об основах системы профилактики безнадзорности и правонарушений несовершеннолетних». </a:t>
            </a:r>
          </a:p>
        </p:txBody>
      </p:sp>
      <p:pic>
        <p:nvPicPr>
          <p:cNvPr id="3074" name="Picture 2" descr="C:\Users\Раиса\Downloads\f3a8e814d24e86201be379b6d326a25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43608" y="3573016"/>
            <a:ext cx="4386404" cy="2520280"/>
          </a:xfrm>
          <a:prstGeom prst="rect">
            <a:avLst/>
          </a:prstGeom>
          <a:noFill/>
        </p:spPr>
      </p:pic>
      <p:pic>
        <p:nvPicPr>
          <p:cNvPr id="3075" name="Picture 3" descr="C:\Users\Раиса\Downloads\de-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аиса\Downloads\slide-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43608" y="332656"/>
            <a:ext cx="810039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388</TotalTime>
  <Words>502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Сандяева</dc:creator>
  <cp:lastModifiedBy>Раиса</cp:lastModifiedBy>
  <cp:revision>76</cp:revision>
  <dcterms:created xsi:type="dcterms:W3CDTF">2023-06-01T00:05:33Z</dcterms:created>
  <dcterms:modified xsi:type="dcterms:W3CDTF">2023-10-11T00:34:28Z</dcterms:modified>
</cp:coreProperties>
</file>